
<file path=[Content_Types].xml><?xml version="1.0" encoding="utf-8"?>
<Types xmlns="http://schemas.openxmlformats.org/package/2006/content-types">
  <Default Extension="xml" ContentType="application/xml"/>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62" r:id="rId4"/>
    <p:sldId id="258" r:id="rId5"/>
    <p:sldId id="263"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Office User" initials="MO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94718"/>
  </p:normalViewPr>
  <p:slideViewPr>
    <p:cSldViewPr snapToGrid="0">
      <p:cViewPr>
        <p:scale>
          <a:sx n="68" d="100"/>
          <a:sy n="68" d="100"/>
        </p:scale>
        <p:origin x="1768" y="71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commentAuthors" Target="commentAuthors.xml"/><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1BB5F-31A6-C043-AD81-A9DDBF25747B}" type="datetimeFigureOut">
              <a:rPr lang="en-US" smtClean="0"/>
              <a:t>9/24/17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E7C298-366A-4849-A003-83B774F5A5F9}" type="slidenum">
              <a:rPr lang="en-US" smtClean="0"/>
              <a:t>‹#›</a:t>
            </a:fld>
            <a:endParaRPr lang="en-US"/>
          </a:p>
        </p:txBody>
      </p:sp>
    </p:spTree>
    <p:extLst>
      <p:ext uri="{BB962C8B-B14F-4D97-AF65-F5344CB8AC3E}">
        <p14:creationId xmlns:p14="http://schemas.microsoft.com/office/powerpoint/2010/main" val="23039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latin typeface="Arial" pitchFamily="34" charset="0"/>
                <a:cs typeface="Arial" pitchFamily="34" charset="0"/>
              </a:rPr>
              <a:t>Hello and welcome to my presentation of Set </a:t>
            </a:r>
            <a:r>
              <a:rPr lang="en-US" i="1" dirty="0" err="1" smtClean="0">
                <a:latin typeface="Arial" pitchFamily="34" charset="0"/>
                <a:cs typeface="Arial" pitchFamily="34" charset="0"/>
              </a:rPr>
              <a:t>Phasers</a:t>
            </a:r>
            <a:r>
              <a:rPr lang="en-US" i="1" dirty="0" smtClean="0">
                <a:latin typeface="Arial" pitchFamily="34" charset="0"/>
                <a:cs typeface="Arial" pitchFamily="34" charset="0"/>
              </a:rPr>
              <a:t> On Stun</a:t>
            </a:r>
          </a:p>
          <a:p>
            <a:r>
              <a:rPr lang="en-US" i="1" dirty="0" smtClean="0">
                <a:latin typeface="Arial" pitchFamily="34" charset="0"/>
                <a:cs typeface="Arial" pitchFamily="34" charset="0"/>
              </a:rPr>
              <a:t>My name is Faisal and My major is MET. Today I am going to discuss the two stories which are NEVER CRY WOLF and DOUBLE VISION.</a:t>
            </a:r>
          </a:p>
          <a:p>
            <a:endParaRPr lang="en-US" dirty="0"/>
          </a:p>
        </p:txBody>
      </p:sp>
      <p:sp>
        <p:nvSpPr>
          <p:cNvPr id="4" name="Slide Number Placeholder 3"/>
          <p:cNvSpPr>
            <a:spLocks noGrp="1"/>
          </p:cNvSpPr>
          <p:nvPr>
            <p:ph type="sldNum" sz="quarter" idx="10"/>
          </p:nvPr>
        </p:nvSpPr>
        <p:spPr/>
        <p:txBody>
          <a:bodyPr/>
          <a:lstStyle/>
          <a:p>
            <a:fld id="{88E7C298-366A-4849-A003-83B774F5A5F9}" type="slidenum">
              <a:rPr lang="en-US" smtClean="0"/>
              <a:t>1</a:t>
            </a:fld>
            <a:endParaRPr lang="en-US"/>
          </a:p>
        </p:txBody>
      </p:sp>
    </p:spTree>
    <p:extLst>
      <p:ext uri="{BB962C8B-B14F-4D97-AF65-F5344CB8AC3E}">
        <p14:creationId xmlns:p14="http://schemas.microsoft.com/office/powerpoint/2010/main" val="166636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r>
              <a:rPr lang="en-US" sz="1200" dirty="0" smtClean="0"/>
              <a:t>I choose this story because it shows that planning is not always perfect solution and you need to make up more choices.</a:t>
            </a:r>
          </a:p>
          <a:p>
            <a:pPr marL="285750" indent="-285750">
              <a:buFontTx/>
              <a:buChar char="-"/>
            </a:pPr>
            <a:r>
              <a:rPr lang="en-US" sz="1200" dirty="0" smtClean="0"/>
              <a:t> Challenging difficulties is one of the most important features that a planner must have.</a:t>
            </a:r>
          </a:p>
          <a:p>
            <a:endParaRPr lang="en-US" dirty="0"/>
          </a:p>
        </p:txBody>
      </p:sp>
      <p:sp>
        <p:nvSpPr>
          <p:cNvPr id="4" name="Slide Number Placeholder 3"/>
          <p:cNvSpPr>
            <a:spLocks noGrp="1"/>
          </p:cNvSpPr>
          <p:nvPr>
            <p:ph type="sldNum" sz="quarter" idx="10"/>
          </p:nvPr>
        </p:nvSpPr>
        <p:spPr/>
        <p:txBody>
          <a:bodyPr/>
          <a:lstStyle/>
          <a:p>
            <a:fld id="{88E7C298-366A-4849-A003-83B774F5A5F9}" type="slidenum">
              <a:rPr lang="en-US" smtClean="0"/>
              <a:t>2</a:t>
            </a:fld>
            <a:endParaRPr lang="en-US"/>
          </a:p>
        </p:txBody>
      </p:sp>
    </p:spTree>
    <p:extLst>
      <p:ext uri="{BB962C8B-B14F-4D97-AF65-F5344CB8AC3E}">
        <p14:creationId xmlns:p14="http://schemas.microsoft.com/office/powerpoint/2010/main" val="1823571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First of all, To solve this problem we need to have more police officer to watch the prisoner and we need to watch them in every where. Second, the government must have plan to check each 24 hours fence and they have to check for the alarm and lights. Finally,  They need a spare of power generators.  </a:t>
            </a:r>
          </a:p>
          <a:p>
            <a:endParaRPr lang="en-US" dirty="0"/>
          </a:p>
        </p:txBody>
      </p:sp>
      <p:sp>
        <p:nvSpPr>
          <p:cNvPr id="4" name="Slide Number Placeholder 3"/>
          <p:cNvSpPr>
            <a:spLocks noGrp="1"/>
          </p:cNvSpPr>
          <p:nvPr>
            <p:ph type="sldNum" sz="quarter" idx="10"/>
          </p:nvPr>
        </p:nvSpPr>
        <p:spPr/>
        <p:txBody>
          <a:bodyPr/>
          <a:lstStyle/>
          <a:p>
            <a:fld id="{88E7C298-366A-4849-A003-83B774F5A5F9}" type="slidenum">
              <a:rPr lang="en-US" smtClean="0"/>
              <a:t>3</a:t>
            </a:fld>
            <a:endParaRPr lang="en-US"/>
          </a:p>
        </p:txBody>
      </p:sp>
    </p:spTree>
    <p:extLst>
      <p:ext uri="{BB962C8B-B14F-4D97-AF65-F5344CB8AC3E}">
        <p14:creationId xmlns:p14="http://schemas.microsoft.com/office/powerpoint/2010/main" val="1757713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It shows doctors are always aware and reviewing the x-ray when totally focusing to note.</a:t>
            </a:r>
          </a:p>
          <a:p>
            <a:r>
              <a:rPr lang="en-US" dirty="0" smtClean="0"/>
              <a:t>- Sometimes doctors  legs as an example to take a picture from two sides of the same leg to show how is it clean. </a:t>
            </a:r>
            <a:endParaRPr lang="en-US" dirty="0"/>
          </a:p>
        </p:txBody>
      </p:sp>
      <p:sp>
        <p:nvSpPr>
          <p:cNvPr id="4" name="Slide Number Placeholder 3"/>
          <p:cNvSpPr>
            <a:spLocks noGrp="1"/>
          </p:cNvSpPr>
          <p:nvPr>
            <p:ph type="sldNum" sz="quarter" idx="10"/>
          </p:nvPr>
        </p:nvSpPr>
        <p:spPr/>
        <p:txBody>
          <a:bodyPr/>
          <a:lstStyle/>
          <a:p>
            <a:fld id="{88E7C298-366A-4849-A003-83B774F5A5F9}" type="slidenum">
              <a:rPr lang="en-US" smtClean="0"/>
              <a:t>4</a:t>
            </a:fld>
            <a:endParaRPr lang="en-US"/>
          </a:p>
        </p:txBody>
      </p:sp>
    </p:spTree>
    <p:extLst>
      <p:ext uri="{BB962C8B-B14F-4D97-AF65-F5344CB8AC3E}">
        <p14:creationId xmlns:p14="http://schemas.microsoft.com/office/powerpoint/2010/main" val="1503453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solution is that doctors</a:t>
            </a:r>
            <a:r>
              <a:rPr lang="en-US" baseline="0" dirty="0" smtClean="0"/>
              <a:t> need to debate about their patients, so they can come up with good solution. </a:t>
            </a:r>
            <a:r>
              <a:rPr lang="en-US" baseline="0" dirty="0" smtClean="0"/>
              <a:t>H</a:t>
            </a:r>
            <a:r>
              <a:rPr lang="en-US" dirty="0" smtClean="0"/>
              <a:t>ospital need to increase the number of doctors to solve problems. </a:t>
            </a:r>
          </a:p>
          <a:p>
            <a:endParaRPr lang="en-US" dirty="0"/>
          </a:p>
        </p:txBody>
      </p:sp>
      <p:sp>
        <p:nvSpPr>
          <p:cNvPr id="4" name="Slide Number Placeholder 3"/>
          <p:cNvSpPr>
            <a:spLocks noGrp="1"/>
          </p:cNvSpPr>
          <p:nvPr>
            <p:ph type="sldNum" sz="quarter" idx="10"/>
          </p:nvPr>
        </p:nvSpPr>
        <p:spPr/>
        <p:txBody>
          <a:bodyPr/>
          <a:lstStyle/>
          <a:p>
            <a:fld id="{88E7C298-366A-4849-A003-83B774F5A5F9}" type="slidenum">
              <a:rPr lang="en-US" smtClean="0"/>
              <a:t>5</a:t>
            </a:fld>
            <a:endParaRPr lang="en-US"/>
          </a:p>
        </p:txBody>
      </p:sp>
    </p:spTree>
    <p:extLst>
      <p:ext uri="{BB962C8B-B14F-4D97-AF65-F5344CB8AC3E}">
        <p14:creationId xmlns:p14="http://schemas.microsoft.com/office/powerpoint/2010/main" val="669567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9/24/17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cotsimcentre.blogspot.com/2013/07/book-of-month-set-phasers-on-stun-by.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SET PHASERS ON STUN </a:t>
            </a:r>
            <a:endParaRPr lang="en-US" dirty="0"/>
          </a:p>
        </p:txBody>
      </p:sp>
      <p:sp>
        <p:nvSpPr>
          <p:cNvPr id="3" name="Subtitle 2"/>
          <p:cNvSpPr>
            <a:spLocks noGrp="1"/>
          </p:cNvSpPr>
          <p:nvPr>
            <p:ph type="subTitle" idx="1"/>
          </p:nvPr>
        </p:nvSpPr>
        <p:spPr/>
        <p:txBody>
          <a:bodyPr>
            <a:normAutofit lnSpcReduction="10000"/>
          </a:bodyPr>
          <a:lstStyle/>
          <a:p>
            <a:r>
              <a:rPr lang="en-US" dirty="0"/>
              <a:t>TECH 105, Introduction to </a:t>
            </a:r>
            <a:r>
              <a:rPr lang="en-US" dirty="0" smtClean="0"/>
              <a:t>Engineering </a:t>
            </a:r>
            <a:r>
              <a:rPr lang="en-US" dirty="0"/>
              <a:t>T</a:t>
            </a:r>
            <a:r>
              <a:rPr lang="en-US" dirty="0" smtClean="0"/>
              <a:t>echnology</a:t>
            </a:r>
            <a:endParaRPr lang="en-US" dirty="0"/>
          </a:p>
          <a:p>
            <a:r>
              <a:rPr lang="en-US" dirty="0" smtClean="0"/>
              <a:t>Presented by: Faisal Alfarshoti.</a:t>
            </a:r>
          </a:p>
          <a:p>
            <a:r>
              <a:rPr lang="en-US" dirty="0" smtClean="0"/>
              <a:t>The author name is STEVEN CASEY. </a:t>
            </a:r>
            <a:endParaRPr lang="en-US" dirty="0"/>
          </a:p>
        </p:txBody>
      </p:sp>
      <p:sp>
        <p:nvSpPr>
          <p:cNvPr id="7" name="TextBox 6"/>
          <p:cNvSpPr txBox="1"/>
          <p:nvPr/>
        </p:nvSpPr>
        <p:spPr>
          <a:xfrm>
            <a:off x="2481323" y="6937368"/>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4321806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of Story 1</a:t>
            </a:r>
            <a:endParaRPr lang="en-US" dirty="0"/>
          </a:p>
        </p:txBody>
      </p:sp>
      <p:sp>
        <p:nvSpPr>
          <p:cNvPr id="3" name="Content Placeholder 2"/>
          <p:cNvSpPr>
            <a:spLocks noGrp="1"/>
          </p:cNvSpPr>
          <p:nvPr>
            <p:ph idx="1"/>
          </p:nvPr>
        </p:nvSpPr>
        <p:spPr/>
        <p:txBody>
          <a:bodyPr/>
          <a:lstStyle/>
          <a:p>
            <a:r>
              <a:rPr lang="en-US" dirty="0" smtClean="0"/>
              <a:t>NEVER CRY WOLF</a:t>
            </a:r>
          </a:p>
          <a:p>
            <a:endParaRPr lang="en-US" dirty="0" smtClean="0"/>
          </a:p>
          <a:p>
            <a:r>
              <a:rPr lang="en-US" dirty="0" smtClean="0"/>
              <a:t>I selected this story to succeed well in doing your plan and to do your best try.</a:t>
            </a:r>
          </a:p>
          <a:p>
            <a:r>
              <a:rPr lang="en-US" dirty="0" smtClean="0"/>
              <a:t>A- Never give up. B-  </a:t>
            </a:r>
            <a:r>
              <a:rPr lang="en-US" dirty="0"/>
              <a:t>B</a:t>
            </a:r>
            <a:r>
              <a:rPr lang="en-US" dirty="0" smtClean="0"/>
              <a:t>e organized. C- choosing right time to make a plan.</a:t>
            </a:r>
            <a:endParaRPr lang="en-US" dirty="0"/>
          </a:p>
        </p:txBody>
      </p:sp>
      <p:sp>
        <p:nvSpPr>
          <p:cNvPr id="6" name="TextBox 5"/>
          <p:cNvSpPr txBox="1"/>
          <p:nvPr/>
        </p:nvSpPr>
        <p:spPr>
          <a:xfrm>
            <a:off x="466948" y="7040071"/>
            <a:ext cx="11725052" cy="523220"/>
          </a:xfrm>
          <a:prstGeom prst="rect">
            <a:avLst/>
          </a:prstGeom>
          <a:noFill/>
        </p:spPr>
        <p:txBody>
          <a:bodyPr wrap="square" rtlCol="0">
            <a:spAutoFit/>
          </a:bodyPr>
          <a:lstStyle/>
          <a:p>
            <a:r>
              <a:rPr lang="en-US" sz="1400" dirty="0" smtClean="0"/>
              <a:t>  </a:t>
            </a:r>
            <a:endParaRPr lang="en-US" sz="1400" dirty="0"/>
          </a:p>
          <a:p>
            <a:endParaRPr lang="en-US" sz="1400" dirty="0" smtClean="0"/>
          </a:p>
        </p:txBody>
      </p:sp>
    </p:spTree>
    <p:extLst>
      <p:ext uri="{BB962C8B-B14F-4D97-AF65-F5344CB8AC3E}">
        <p14:creationId xmlns:p14="http://schemas.microsoft.com/office/powerpoint/2010/main" val="35999502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Woman Escaped From Webster County Jail</a:t>
            </a:r>
            <a:endParaRPr lang="en-US" dirty="0"/>
          </a:p>
        </p:txBody>
      </p:sp>
      <p:sp>
        <p:nvSpPr>
          <p:cNvPr id="3" name="Content Placeholder 2"/>
          <p:cNvSpPr>
            <a:spLocks noGrp="1"/>
          </p:cNvSpPr>
          <p:nvPr>
            <p:ph idx="1"/>
          </p:nvPr>
        </p:nvSpPr>
        <p:spPr/>
        <p:txBody>
          <a:bodyPr/>
          <a:lstStyle/>
          <a:p>
            <a:r>
              <a:rPr lang="en-US" dirty="0"/>
              <a:t>What we now know </a:t>
            </a:r>
            <a:r>
              <a:rPr lang="en-US" dirty="0" smtClean="0"/>
              <a:t>that watching prisoners is to safe from any pressures facing them .</a:t>
            </a:r>
          </a:p>
          <a:p>
            <a:r>
              <a:rPr lang="en-US" dirty="0" smtClean="0"/>
              <a:t>A- using alarm. B- Existence of an emergency reserve. C- Observation throughout the whole day.</a:t>
            </a:r>
          </a:p>
          <a:p>
            <a:endParaRPr lang="en-US" dirty="0" smtClean="0"/>
          </a:p>
          <a:p>
            <a:endParaRPr lang="en-US" dirty="0"/>
          </a:p>
        </p:txBody>
      </p:sp>
    </p:spTree>
    <p:extLst>
      <p:ext uri="{BB962C8B-B14F-4D97-AF65-F5344CB8AC3E}">
        <p14:creationId xmlns:p14="http://schemas.microsoft.com/office/powerpoint/2010/main" val="201180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of Story 2</a:t>
            </a:r>
            <a:endParaRPr lang="en-US" dirty="0"/>
          </a:p>
        </p:txBody>
      </p:sp>
      <p:sp>
        <p:nvSpPr>
          <p:cNvPr id="3" name="Content Placeholder 2"/>
          <p:cNvSpPr>
            <a:spLocks noGrp="1"/>
          </p:cNvSpPr>
          <p:nvPr>
            <p:ph idx="1"/>
          </p:nvPr>
        </p:nvSpPr>
        <p:spPr/>
        <p:txBody>
          <a:bodyPr/>
          <a:lstStyle/>
          <a:p>
            <a:r>
              <a:rPr lang="en-US" dirty="0" smtClean="0"/>
              <a:t>DOUBLE VISION</a:t>
            </a:r>
            <a:endParaRPr lang="en-US" dirty="0"/>
          </a:p>
          <a:p>
            <a:r>
              <a:rPr lang="en-US" dirty="0" smtClean="0"/>
              <a:t>POINT OUT TO BE PATION.</a:t>
            </a:r>
          </a:p>
          <a:p>
            <a:r>
              <a:rPr lang="en-US" dirty="0" smtClean="0"/>
              <a:t>A- Be aware. B- CLEARVACTION .</a:t>
            </a:r>
            <a:endParaRPr lang="en-US" dirty="0"/>
          </a:p>
          <a:p>
            <a:pPr marL="0" indent="0">
              <a:buNone/>
            </a:pPr>
            <a:endParaRPr lang="en-US" dirty="0"/>
          </a:p>
        </p:txBody>
      </p:sp>
    </p:spTree>
    <p:extLst>
      <p:ext uri="{BB962C8B-B14F-4D97-AF65-F5344CB8AC3E}">
        <p14:creationId xmlns:p14="http://schemas.microsoft.com/office/powerpoint/2010/main" val="257681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Tales </a:t>
            </a:r>
            <a:r>
              <a:rPr lang="en-US" b="1" dirty="0"/>
              <a:t>from the Atomic Age</a:t>
            </a:r>
            <a:endParaRPr lang="en-US" b="1" dirty="0"/>
          </a:p>
        </p:txBody>
      </p:sp>
      <p:sp>
        <p:nvSpPr>
          <p:cNvPr id="3" name="Content Placeholder 2"/>
          <p:cNvSpPr>
            <a:spLocks noGrp="1"/>
          </p:cNvSpPr>
          <p:nvPr>
            <p:ph idx="1"/>
          </p:nvPr>
        </p:nvSpPr>
        <p:spPr/>
        <p:txBody>
          <a:bodyPr/>
          <a:lstStyle/>
          <a:p>
            <a:r>
              <a:rPr lang="en-US" dirty="0"/>
              <a:t>What we now know is that X-ray can affect the health and cause many problems besides the concer. </a:t>
            </a:r>
          </a:p>
          <a:p>
            <a:r>
              <a:rPr lang="en-US" dirty="0"/>
              <a:t>There are several claims; Developing dermatitis as a result of exposure to X-ray, Using x rays for therapeutic purposes, and using lead as protection against x rays</a:t>
            </a:r>
            <a:r>
              <a:rPr lang="en-US" dirty="0" smtClean="0"/>
              <a:t>.</a:t>
            </a:r>
          </a:p>
          <a:p>
            <a:r>
              <a:rPr lang="en-US" dirty="0" smtClean="0"/>
              <a:t>increasing </a:t>
            </a:r>
            <a:r>
              <a:rPr lang="en-US" dirty="0"/>
              <a:t>the number of doctors to solve problems. </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5850" y="4193861"/>
            <a:ext cx="3365500" cy="2435539"/>
          </a:xfrm>
          <a:prstGeom prst="rect">
            <a:avLst/>
          </a:prstGeom>
        </p:spPr>
      </p:pic>
    </p:spTree>
    <p:extLst>
      <p:ext uri="{BB962C8B-B14F-4D97-AF65-F5344CB8AC3E}">
        <p14:creationId xmlns:p14="http://schemas.microsoft.com/office/powerpoint/2010/main" val="1104697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References</a:t>
            </a:r>
            <a:endParaRPr lang="en-US" dirty="0"/>
          </a:p>
        </p:txBody>
      </p:sp>
      <p:sp>
        <p:nvSpPr>
          <p:cNvPr id="5" name="Content Placeholder 4"/>
          <p:cNvSpPr>
            <a:spLocks noGrp="1"/>
          </p:cNvSpPr>
          <p:nvPr>
            <p:ph sz="half" idx="1"/>
          </p:nvPr>
        </p:nvSpPr>
        <p:spPr/>
        <p:txBody>
          <a:bodyPr>
            <a:normAutofit fontScale="62500" lnSpcReduction="20000"/>
          </a:bodyPr>
          <a:lstStyle/>
          <a:p>
            <a:endParaRPr lang="en-US" dirty="0"/>
          </a:p>
          <a:p>
            <a:r>
              <a:rPr lang="en-US" dirty="0" smtClean="0"/>
              <a:t>STORY 1:</a:t>
            </a:r>
          </a:p>
          <a:p>
            <a:r>
              <a:rPr lang="en-US" dirty="0"/>
              <a:t>Moneypenny, M. (1970, January 01). Simulation, Human Factors and Quality of Care. Retrieved September 17, 2017, from </a:t>
            </a:r>
            <a:r>
              <a:rPr lang="en-US" dirty="0">
                <a:hlinkClick r:id="rId2"/>
              </a:rPr>
              <a:t>http://scotsimcentre.blogspot.com/2013/07/book-of-month-set-phasers-on-stun-</a:t>
            </a:r>
            <a:r>
              <a:rPr lang="en-US" dirty="0" smtClean="0">
                <a:hlinkClick r:id="rId2"/>
              </a:rPr>
              <a:t>by.html</a:t>
            </a:r>
            <a:endParaRPr lang="en-US" dirty="0"/>
          </a:p>
          <a:p>
            <a:r>
              <a:rPr lang="en-US" dirty="0"/>
              <a:t>Simpson, N. (2017, May 26). Woman Escaped From Webster County Jail. Retrieved September 24, 2017, from http://</a:t>
            </a:r>
            <a:r>
              <a:rPr lang="en-US" dirty="0" err="1"/>
              <a:t>www.ktts.com</a:t>
            </a:r>
            <a:r>
              <a:rPr lang="en-US" dirty="0"/>
              <a:t>/news/local-news/woman-escaped-from-</a:t>
            </a:r>
            <a:r>
              <a:rPr lang="en-US" dirty="0" err="1"/>
              <a:t>webster</a:t>
            </a:r>
            <a:r>
              <a:rPr lang="en-US" dirty="0"/>
              <a:t>-county-jail </a:t>
            </a:r>
            <a:endParaRPr lang="en-US" dirty="0" smtClean="0"/>
          </a:p>
          <a:p>
            <a:r>
              <a:rPr lang="en-US" dirty="0" smtClean="0"/>
              <a:t>STORY </a:t>
            </a:r>
            <a:r>
              <a:rPr lang="en-US" dirty="0" smtClean="0"/>
              <a:t>2 :</a:t>
            </a:r>
          </a:p>
          <a:p>
            <a:r>
              <a:rPr lang="en-US" dirty="0" smtClean="0"/>
              <a:t>Another computer-related prison escape (1987). ACM SIGSOFT Software Engineering Notes, vol. 12, no.4, 7. </a:t>
            </a:r>
            <a:endParaRPr lang="en-US" dirty="0"/>
          </a:p>
          <a:p>
            <a:r>
              <a:rPr lang="en-US" dirty="0" smtClean="0"/>
              <a:t>Rule, A. (1988). Small sacrifices: a true story of passion and murder. New York: Penguin. </a:t>
            </a:r>
            <a:endParaRPr lang="en-US" dirty="0" smtClean="0"/>
          </a:p>
          <a:p>
            <a:r>
              <a:rPr lang="en-US" dirty="0" err="1"/>
              <a:t>Jonge</a:t>
            </a:r>
            <a:r>
              <a:rPr lang="en-US" dirty="0"/>
              <a:t>, F. A., &amp; Pauwels, E. K. (</a:t>
            </a:r>
            <a:r>
              <a:rPr lang="en-US" dirty="0" err="1"/>
              <a:t>n.d.</a:t>
            </a:r>
            <a:r>
              <a:rPr lang="en-US" dirty="0"/>
              <a:t>). Technetium, the missing element. Retrieved September 24, 2017, from https://</a:t>
            </a:r>
            <a:r>
              <a:rPr lang="en-US" dirty="0" smtClean="0"/>
              <a:t>link.springer.com/article/10.1007/BF00837634</a:t>
            </a:r>
            <a:endParaRPr lang="en-US" dirty="0"/>
          </a:p>
        </p:txBody>
      </p:sp>
    </p:spTree>
    <p:extLst>
      <p:ext uri="{BB962C8B-B14F-4D97-AF65-F5344CB8AC3E}">
        <p14:creationId xmlns:p14="http://schemas.microsoft.com/office/powerpoint/2010/main" val="355190927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412</TotalTime>
  <Words>551</Words>
  <Application>Microsoft Macintosh PowerPoint</Application>
  <PresentationFormat>Widescreen</PresentationFormat>
  <Paragraphs>43</Paragraphs>
  <Slides>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Century Gothic</vt:lpstr>
      <vt:lpstr>Wingdings 3</vt:lpstr>
      <vt:lpstr>Arial</vt:lpstr>
      <vt:lpstr>Wisp</vt:lpstr>
      <vt:lpstr>SET PHASERS ON STUN </vt:lpstr>
      <vt:lpstr>Title of Story 1</vt:lpstr>
      <vt:lpstr>Woman Escaped From Webster County Jail</vt:lpstr>
      <vt:lpstr>Title of Story 2</vt:lpstr>
      <vt:lpstr>Tales from the Atomic Age</vt:lpstr>
      <vt:lpstr>References</vt:lpstr>
    </vt:vector>
  </TitlesOfParts>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Mechanics of Integrated Systems</dc:title>
  <dc:creator>faisalsaleh</dc:creator>
  <cp:lastModifiedBy>Alfarshoti, Faisal Talal</cp:lastModifiedBy>
  <cp:revision>77</cp:revision>
  <dcterms:created xsi:type="dcterms:W3CDTF">2017-02-12T06:56:37Z</dcterms:created>
  <dcterms:modified xsi:type="dcterms:W3CDTF">2017-09-25T03:02:44Z</dcterms:modified>
</cp:coreProperties>
</file>